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0CDB1-9ECA-405E-FE5B-EEA3A77C96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A97EEA-4FC7-1FC4-BE0A-7469962E80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58BAA-AA42-750A-3A77-29515B116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464FA-3D6B-2168-008C-A5B466FB0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22723-70CF-BC4A-CC4B-55DC464A3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42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C6B22-94CF-EE55-EFD1-445D6DBA7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4AE47F-D377-123D-F117-7DA9185945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E648E-0F7B-F9F2-D511-7A1F2E921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65861-04A0-FA76-6063-5BB47872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95B31-FFA4-0120-FC06-6F027AE20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4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4993AF-A5E9-1D74-0BEE-865E452C1C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B97822-AF83-6C67-7517-B764232AC1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A18D4-B146-01DC-0CF1-D1153B926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744F4-095D-B980-B1A6-D58135813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E52D8-1D4B-7E0E-A578-477D0E669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19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9058-27D9-EA0C-CBCA-E62712E63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0F202-9E5E-65F1-3737-DE2224FF6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3DE32-6795-AC2B-BD88-D3215AEE6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79BE7-6CC6-756B-14BB-2DAD8F30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7ADC4-6298-9C64-4219-290BD5469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4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C7C70-B631-A3CB-1B6A-F5E4817B6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A2888-4BCF-5E7E-17D4-D7492D142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DBEB5-E554-ED3D-086C-68788AA4D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A192C-27B9-2174-F062-264D8FF33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CB9CC-6963-0AFC-C5B3-3737FCA98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15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2549F-FCD2-71B3-78AF-3486AA370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C0222-B7BF-B2EC-5DB0-F14884ECB1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104938-B10F-98A2-12E9-499154C73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2F011-EE02-3678-1A66-C69023CCC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57B33A-69E2-A6BB-7EBF-10D399763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4976C-0B81-888C-B221-FBC50FEA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E14BB-56B9-BFE6-9F5C-E428698B6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9B7DA-F064-5880-D647-657033C11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CA44C1-B8EE-D0C7-27A7-0DF5BCB0E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F26D36-CA1B-2656-FF8D-CAA8B944A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2391C8-A075-12B6-88A2-993BAAE80F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8A31CB-27F1-A31D-C196-04093ED7F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DC8B-154F-778B-E6DB-2D35C08D9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F197BA-426F-2C83-634A-5C060923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29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5AC91-D145-59D5-1C4F-D2984274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25B303-F8EB-6E08-1DC9-F7CFD55EE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94770B-C2FB-FA53-F1A1-D0B9452AF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18F5DE-2B40-FC8E-DD09-D30155725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58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408B74-905F-A7B2-94C6-66BCADCB2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DEAD28-FFE5-BFC4-1113-908C3499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B7D166-A058-E7C0-2281-A10E5D88F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011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2B6D-6715-5198-3024-97D05056B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58823-30E2-3693-6E25-160987A2E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3E8BF-C651-8C6B-56E8-BA100ABE0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AFAE6F-9A61-BBF9-A941-25CC5BD97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E93E77-7E60-32F7-4A50-68BBABCF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BBD6A2-FBF7-608C-EAAC-73BB5004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43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74063-3523-1749-35EC-2C7E327EE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307B41-3733-686E-41B8-D093CBFE6F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41D10-16CD-9D2F-5882-95F901975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CFF77D-3F47-6B32-B508-17AE4A9DB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FE341-816E-F9FD-2C39-481D0CB4E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268FD-D7D8-35A8-028E-068D2B74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70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AEE1DF-7B57-037B-7C69-2A925D6AE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A9466-9051-5240-6841-C02EE46B3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66469-3D30-2FBB-067A-9A740B747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1F5E6-3C3C-456C-A53D-24F5660B4868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16730-B5CC-F1DB-E689-DD7984A458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AE34D-0A4F-2305-EDEA-4C421F038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41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F8CF0C-2DF4-F956-D9BD-6BF59F67A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902" y="2757861"/>
            <a:ext cx="8103046" cy="39357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A355AA-4B51-E8F5-9286-9885D033DAE3}"/>
              </a:ext>
            </a:extLst>
          </p:cNvPr>
          <p:cNvSpPr txBox="1"/>
          <p:nvPr/>
        </p:nvSpPr>
        <p:spPr>
          <a:xfrm>
            <a:off x="1631751" y="0"/>
            <a:ext cx="9089348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W</a:t>
            </a:r>
            <a:r>
              <a:rPr lang="en-US" sz="166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elcome</a:t>
            </a:r>
          </a:p>
          <a:p>
            <a:pPr algn="ctr"/>
            <a:r>
              <a:rPr lang="en-US" sz="66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to</a:t>
            </a:r>
            <a:endParaRPr 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07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troWithMusic">
            <a:hlinkClick r:id="" action="ppaction://media"/>
            <a:extLst>
              <a:ext uri="{FF2B5EF4-FFF2-40B4-BE49-F238E27FC236}">
                <a16:creationId xmlns:a16="http://schemas.microsoft.com/office/drawing/2014/main" id="{10792187-B93F-50A5-B874-DA09741622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9655" y="-5249"/>
            <a:ext cx="9150996" cy="686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4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F42F52-FD8F-5F51-0C80-86A715F4C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509" y="1800887"/>
            <a:ext cx="4222719" cy="42529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0EC57F-C472-A530-079B-0FBDD5AA6ED6}"/>
              </a:ext>
            </a:extLst>
          </p:cNvPr>
          <p:cNvSpPr txBox="1"/>
          <p:nvPr/>
        </p:nvSpPr>
        <p:spPr>
          <a:xfrm>
            <a:off x="5560877" y="3569021"/>
            <a:ext cx="11544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And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D6E3F4D-DDF2-6AAC-7185-81508A831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5010" y="1761131"/>
            <a:ext cx="3952374" cy="445184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95E257-5B69-0410-78B3-6E6FDD7FB2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46876">
            <a:off x="7520796" y="4292446"/>
            <a:ext cx="346831" cy="32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362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9F3C2-FD0E-129C-D8A4-106931E3F938}"/>
              </a:ext>
            </a:extLst>
          </p:cNvPr>
          <p:cNvSpPr txBox="1"/>
          <p:nvPr/>
        </p:nvSpPr>
        <p:spPr>
          <a:xfrm>
            <a:off x="2983916" y="467389"/>
            <a:ext cx="62241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Swim Lanes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8D2695-4606-D3EA-2941-640A2D988980}"/>
              </a:ext>
            </a:extLst>
          </p:cNvPr>
          <p:cNvSpPr txBox="1"/>
          <p:nvPr/>
        </p:nvSpPr>
        <p:spPr>
          <a:xfrm>
            <a:off x="5822226" y="1489564"/>
            <a:ext cx="4428328" cy="452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Tech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Commerce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Law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NEET/IIT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VIII to XII Science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Humanities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chemeClr val="accent2">
                    <a:lumMod val="75000"/>
                  </a:schemeClr>
                </a:solidFill>
                <a:latin typeface="Oxygen" panose="02000503000000000000" pitchFamily="2" charset="0"/>
              </a:rPr>
              <a:t>Professional Courses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chemeClr val="accent2">
                    <a:lumMod val="75000"/>
                  </a:schemeClr>
                </a:solidFill>
                <a:latin typeface="Oxygen" panose="02000503000000000000" pitchFamily="2" charset="0"/>
              </a:rPr>
              <a:t>Junior Section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Competitive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Co Curricular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0CB6EB-7E39-3B0C-A6CC-85DDBAF9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730" y="2372285"/>
            <a:ext cx="2580851" cy="258113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606F212-A9BD-6FD2-06B4-8CC9F5343E6F}"/>
              </a:ext>
            </a:extLst>
          </p:cNvPr>
          <p:cNvSpPr/>
          <p:nvPr/>
        </p:nvSpPr>
        <p:spPr>
          <a:xfrm>
            <a:off x="1024731" y="2372285"/>
            <a:ext cx="2580851" cy="2581139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58000">
                <a:srgbClr val="FFFFFF">
                  <a:alpha val="0"/>
                </a:srgbClr>
              </a:gs>
              <a:gs pos="68000">
                <a:schemeClr val="bg1"/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166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C5E31F-5667-5191-272F-21FD3475BD38}"/>
              </a:ext>
            </a:extLst>
          </p:cNvPr>
          <p:cNvSpPr txBox="1"/>
          <p:nvPr/>
        </p:nvSpPr>
        <p:spPr>
          <a:xfrm>
            <a:off x="4002104" y="448217"/>
            <a:ext cx="5659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Support for Our Faculty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89B346-589C-6FF5-B83B-53CED226F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842" y="2350138"/>
            <a:ext cx="2437805" cy="243780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8923F00-961E-2FA1-B33B-B23040730CBA}"/>
              </a:ext>
            </a:extLst>
          </p:cNvPr>
          <p:cNvSpPr/>
          <p:nvPr/>
        </p:nvSpPr>
        <p:spPr>
          <a:xfrm>
            <a:off x="776922" y="2348960"/>
            <a:ext cx="2447725" cy="2438982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59000">
                <a:srgbClr val="FFFFFF">
                  <a:alpha val="0"/>
                </a:srgbClr>
              </a:gs>
              <a:gs pos="71000">
                <a:schemeClr val="bg1"/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1AE11F-AAE0-20C0-8E0D-297978F26AAD}"/>
              </a:ext>
            </a:extLst>
          </p:cNvPr>
          <p:cNvSpPr txBox="1"/>
          <p:nvPr/>
        </p:nvSpPr>
        <p:spPr>
          <a:xfrm>
            <a:off x="4959555" y="1753114"/>
            <a:ext cx="6083484" cy="2430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Best talents in the field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Rewarding career growth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Teamwork &amp; synergy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Gratifying environment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Effective marketing support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Feature rich app support</a:t>
            </a:r>
            <a:endParaRPr lang="en-US" sz="13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005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C5E31F-5667-5191-272F-21FD3475BD38}"/>
              </a:ext>
            </a:extLst>
          </p:cNvPr>
          <p:cNvSpPr txBox="1"/>
          <p:nvPr/>
        </p:nvSpPr>
        <p:spPr>
          <a:xfrm>
            <a:off x="4002104" y="448217"/>
            <a:ext cx="5659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Empathy and Innovation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pic>
        <p:nvPicPr>
          <p:cNvPr id="1026" name="Picture 2" descr="Biography of Thomas Edison, American Inventor">
            <a:extLst>
              <a:ext uri="{FF2B5EF4-FFF2-40B4-BE49-F238E27FC236}">
                <a16:creationId xmlns:a16="http://schemas.microsoft.com/office/drawing/2014/main" id="{BD0629A4-BEBE-B020-EFD1-C156E9462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2054" y="2323311"/>
            <a:ext cx="4310918" cy="3199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15C070-B5F1-2F1F-6E6A-61EF5113772B}"/>
              </a:ext>
            </a:extLst>
          </p:cNvPr>
          <p:cNvSpPr txBox="1"/>
          <p:nvPr/>
        </p:nvSpPr>
        <p:spPr>
          <a:xfrm>
            <a:off x="5560877" y="3569021"/>
            <a:ext cx="11544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And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99FA16-CF15-947E-35A3-6E6180035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903" y="2323311"/>
            <a:ext cx="4526280" cy="311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6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w to build The Matrix | TechCrunch">
            <a:extLst>
              <a:ext uri="{FF2B5EF4-FFF2-40B4-BE49-F238E27FC236}">
                <a16:creationId xmlns:a16="http://schemas.microsoft.com/office/drawing/2014/main" id="{8819E50A-30C6-FC1A-1EE6-F7F5B6569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779" y="1327477"/>
            <a:ext cx="4454443" cy="505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A46A5C-54BA-87E9-2B4A-F4CDF6CDD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65" y="1324366"/>
            <a:ext cx="4439270" cy="5068007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C5E31F-5667-5191-272F-21FD3475BD38}"/>
              </a:ext>
            </a:extLst>
          </p:cNvPr>
          <p:cNvSpPr txBox="1"/>
          <p:nvPr/>
        </p:nvSpPr>
        <p:spPr>
          <a:xfrm>
            <a:off x="4002104" y="448217"/>
            <a:ext cx="5659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Data is Future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9" name="Freeform 20">
            <a:extLst>
              <a:ext uri="{FF2B5EF4-FFF2-40B4-BE49-F238E27FC236}">
                <a16:creationId xmlns:a16="http://schemas.microsoft.com/office/drawing/2014/main" id="{017226C8-932A-456C-1AEA-7FA700EFE694}"/>
              </a:ext>
            </a:extLst>
          </p:cNvPr>
          <p:cNvSpPr/>
          <p:nvPr/>
        </p:nvSpPr>
        <p:spPr>
          <a:xfrm>
            <a:off x="5338446" y="1631710"/>
            <a:ext cx="1801825" cy="3862639"/>
          </a:xfrm>
          <a:custGeom>
            <a:avLst/>
            <a:gdLst>
              <a:gd name="connsiteX0" fmla="*/ 228116 w 1988458"/>
              <a:gd name="connsiteY0" fmla="*/ 0 h 4238172"/>
              <a:gd name="connsiteX1" fmla="*/ 474096 w 1988458"/>
              <a:gd name="connsiteY1" fmla="*/ 0 h 4238172"/>
              <a:gd name="connsiteX2" fmla="*/ 474096 w 1988458"/>
              <a:gd name="connsiteY2" fmla="*/ 53320 h 4238172"/>
              <a:gd name="connsiteX3" fmla="*/ 547097 w 1988458"/>
              <a:gd name="connsiteY3" fmla="*/ 126321 h 4238172"/>
              <a:gd name="connsiteX4" fmla="*/ 1441361 w 1988458"/>
              <a:gd name="connsiteY4" fmla="*/ 126321 h 4238172"/>
              <a:gd name="connsiteX5" fmla="*/ 1514362 w 1988458"/>
              <a:gd name="connsiteY5" fmla="*/ 53320 h 4238172"/>
              <a:gd name="connsiteX6" fmla="*/ 1514362 w 1988458"/>
              <a:gd name="connsiteY6" fmla="*/ 0 h 4238172"/>
              <a:gd name="connsiteX7" fmla="*/ 1760342 w 1988458"/>
              <a:gd name="connsiteY7" fmla="*/ 0 h 4238172"/>
              <a:gd name="connsiteX8" fmla="*/ 1988458 w 1988458"/>
              <a:gd name="connsiteY8" fmla="*/ 228116 h 4238172"/>
              <a:gd name="connsiteX9" fmla="*/ 1988458 w 1988458"/>
              <a:gd name="connsiteY9" fmla="*/ 4010056 h 4238172"/>
              <a:gd name="connsiteX10" fmla="*/ 1760342 w 1988458"/>
              <a:gd name="connsiteY10" fmla="*/ 4238172 h 4238172"/>
              <a:gd name="connsiteX11" fmla="*/ 228116 w 1988458"/>
              <a:gd name="connsiteY11" fmla="*/ 4238172 h 4238172"/>
              <a:gd name="connsiteX12" fmla="*/ 0 w 1988458"/>
              <a:gd name="connsiteY12" fmla="*/ 4010056 h 4238172"/>
              <a:gd name="connsiteX13" fmla="*/ 0 w 1988458"/>
              <a:gd name="connsiteY13" fmla="*/ 228116 h 4238172"/>
              <a:gd name="connsiteX14" fmla="*/ 228116 w 1988458"/>
              <a:gd name="connsiteY14" fmla="*/ 0 h 423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8458" h="4238172">
                <a:moveTo>
                  <a:pt x="228116" y="0"/>
                </a:moveTo>
                <a:lnTo>
                  <a:pt x="474096" y="0"/>
                </a:lnTo>
                <a:lnTo>
                  <a:pt x="474096" y="53320"/>
                </a:lnTo>
                <a:cubicBezTo>
                  <a:pt x="474096" y="93637"/>
                  <a:pt x="506780" y="126321"/>
                  <a:pt x="547097" y="126321"/>
                </a:cubicBezTo>
                <a:lnTo>
                  <a:pt x="1441361" y="126321"/>
                </a:lnTo>
                <a:cubicBezTo>
                  <a:pt x="1481678" y="126321"/>
                  <a:pt x="1514362" y="93637"/>
                  <a:pt x="1514362" y="53320"/>
                </a:cubicBezTo>
                <a:lnTo>
                  <a:pt x="1514362" y="0"/>
                </a:lnTo>
                <a:lnTo>
                  <a:pt x="1760342" y="0"/>
                </a:lnTo>
                <a:cubicBezTo>
                  <a:pt x="1886327" y="0"/>
                  <a:pt x="1988458" y="102131"/>
                  <a:pt x="1988458" y="228116"/>
                </a:cubicBezTo>
                <a:lnTo>
                  <a:pt x="1988458" y="4010056"/>
                </a:lnTo>
                <a:cubicBezTo>
                  <a:pt x="1988458" y="4136041"/>
                  <a:pt x="1886327" y="4238172"/>
                  <a:pt x="1760342" y="4238172"/>
                </a:cubicBezTo>
                <a:lnTo>
                  <a:pt x="228116" y="4238172"/>
                </a:lnTo>
                <a:cubicBezTo>
                  <a:pt x="102131" y="4238172"/>
                  <a:pt x="0" y="4136041"/>
                  <a:pt x="0" y="4010056"/>
                </a:cubicBezTo>
                <a:lnTo>
                  <a:pt x="0" y="228116"/>
                </a:lnTo>
                <a:cubicBezTo>
                  <a:pt x="0" y="102131"/>
                  <a:pt x="102131" y="0"/>
                  <a:pt x="228116" y="0"/>
                </a:cubicBezTo>
                <a:close/>
              </a:path>
            </a:pathLst>
          </a:custGeom>
          <a:gradFill>
            <a:gsLst>
              <a:gs pos="100000">
                <a:srgbClr val="FF8C52"/>
              </a:gs>
              <a:gs pos="3000">
                <a:schemeClr val="accent2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E2769F-B965-450B-C8CD-7891925DBF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517" y="2777917"/>
            <a:ext cx="1593681" cy="150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452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C5E31F-5667-5191-272F-21FD3475BD38}"/>
              </a:ext>
            </a:extLst>
          </p:cNvPr>
          <p:cNvSpPr txBox="1"/>
          <p:nvPr/>
        </p:nvSpPr>
        <p:spPr>
          <a:xfrm>
            <a:off x="4002104" y="448217"/>
            <a:ext cx="5659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Branding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74B115-499C-FDFD-8431-D12EE45E2ADE}"/>
              </a:ext>
            </a:extLst>
          </p:cNvPr>
          <p:cNvSpPr txBox="1"/>
          <p:nvPr/>
        </p:nvSpPr>
        <p:spPr>
          <a:xfrm>
            <a:off x="4794201" y="5828141"/>
            <a:ext cx="2603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Welcome!</a:t>
            </a:r>
          </a:p>
        </p:txBody>
      </p:sp>
      <p:pic>
        <p:nvPicPr>
          <p:cNvPr id="7" name="ReelBrandAmbassador">
            <a:hlinkClick r:id="" action="ppaction://media"/>
            <a:extLst>
              <a:ext uri="{FF2B5EF4-FFF2-40B4-BE49-F238E27FC236}">
                <a16:creationId xmlns:a16="http://schemas.microsoft.com/office/drawing/2014/main" id="{E7654039-2781-AF1D-26D5-094425F09F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36679" y="1272380"/>
            <a:ext cx="8312727" cy="467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396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105</Words>
  <Application>Microsoft Office PowerPoint</Application>
  <PresentationFormat>Widescreen</PresentationFormat>
  <Paragraphs>32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Oxygen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Debashish Nath</cp:lastModifiedBy>
  <cp:revision>19</cp:revision>
  <dcterms:created xsi:type="dcterms:W3CDTF">2023-08-24T08:43:31Z</dcterms:created>
  <dcterms:modified xsi:type="dcterms:W3CDTF">2023-09-20T11:02:13Z</dcterms:modified>
</cp:coreProperties>
</file>

<file path=docProps/thumbnail.jpeg>
</file>